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75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tr-TR"/>
              <a:t>Asıl başlık stilini düzenlemek için tıklayın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9/4/2026</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tr-TR"/>
              <a:t>Resim eklemek için simgeye tıklayın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9/4/2026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9/4/2026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9/4/2026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9/4/2026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tr-TR"/>
              <a:t>Asıl başlık stilini düzenlemek için tıklayın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48A87A34-81AB-432B-8DAE-1953F412C126}" type="datetimeFigureOut">
              <a:rPr lang="en-US" dirty="0"/>
              <a:t>9/4/2026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tr-TR"/>
              <a:t>Asıl başlık stilini düzenlemek için tıklayın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simgeye tıklayın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simgeye tıklayın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simgeye tıklayın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48A87A34-81AB-432B-8DAE-1953F412C126}" type="datetimeFigureOut">
              <a:rPr lang="en-US" dirty="0"/>
              <a:t>9/4/2026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8A87A34-81AB-432B-8DAE-1953F412C126}" type="datetimeFigureOut">
              <a:rPr lang="en-US" dirty="0"/>
              <a:t>9/4/2026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141410" y="3073397"/>
            <a:ext cx="4878391" cy="271780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72200" y="3073397"/>
            <a:ext cx="4875210" cy="271780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9/4/2026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9/4/2026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9/4/2026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9/4/2026</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90BD643-2BF5-E247-0BC3-098E044D9388}"/>
              </a:ext>
            </a:extLst>
          </p:cNvPr>
          <p:cNvSpPr>
            <a:spLocks noGrp="1"/>
          </p:cNvSpPr>
          <p:nvPr>
            <p:ph type="ctrTitle"/>
          </p:nvPr>
        </p:nvSpPr>
        <p:spPr/>
        <p:txBody>
          <a:bodyPr/>
          <a:lstStyle/>
          <a:p>
            <a:pPr algn="just"/>
            <a:r>
              <a:rPr lang="tr-TR" sz="1800" b="1" dirty="0">
                <a:latin typeface="Arial" panose="020B0604020202020204" pitchFamily="34" charset="0"/>
                <a:ea typeface="Calibri" panose="020F0502020204030204" pitchFamily="34" charset="0"/>
              </a:rPr>
              <a:t>VDA ID104 - </a:t>
            </a:r>
            <a:r>
              <a:rPr lang="tr-TR" sz="1800" b="1" dirty="0">
                <a:effectLst/>
                <a:latin typeface="Arial" panose="020B0604020202020204" pitchFamily="34" charset="0"/>
                <a:ea typeface="Calibri" panose="020F0502020204030204" pitchFamily="34" charset="0"/>
              </a:rPr>
              <a:t>“VDA Denetçiliği Kalifikasyonu Eğitimi</a:t>
            </a:r>
            <a:r>
              <a:rPr lang="tr-TR" sz="1800" dirty="0">
                <a:effectLst/>
                <a:latin typeface="Arial" panose="020B0604020202020204" pitchFamily="34" charset="0"/>
                <a:ea typeface="Calibri" panose="020F0502020204030204" pitchFamily="34" charset="0"/>
              </a:rPr>
              <a:t>”</a:t>
            </a:r>
            <a:r>
              <a:rPr lang="tr-TR" sz="1800" b="1" dirty="0">
                <a:effectLst/>
                <a:latin typeface="Arial" panose="020B0604020202020204" pitchFamily="34" charset="0"/>
                <a:ea typeface="Calibri" panose="020F0502020204030204" pitchFamily="34" charset="0"/>
              </a:rPr>
              <a:t> </a:t>
            </a:r>
            <a:endParaRPr lang="tr-TR"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Alt Başlık 2">
            <a:extLst>
              <a:ext uri="{FF2B5EF4-FFF2-40B4-BE49-F238E27FC236}">
                <a16:creationId xmlns:a16="http://schemas.microsoft.com/office/drawing/2014/main" id="{B91740A2-E039-A360-EA45-69445F8B2379}"/>
              </a:ext>
            </a:extLst>
          </p:cNvPr>
          <p:cNvSpPr>
            <a:spLocks noGrp="1"/>
          </p:cNvSpPr>
          <p:nvPr>
            <p:ph type="subTitle" idx="1"/>
          </p:nvPr>
        </p:nvSpPr>
        <p:spPr/>
        <p:txBody>
          <a:bodyPr>
            <a:normAutofit/>
          </a:bodyPr>
          <a:lstStyle/>
          <a:p>
            <a:r>
              <a:rPr lang="tr-TR" sz="1800" dirty="0">
                <a:effectLst/>
                <a:latin typeface="Calibri" panose="020F0502020204030204" pitchFamily="34" charset="0"/>
                <a:ea typeface="Times New Roman" panose="02020603050405020304" pitchFamily="18" charset="0"/>
                <a:cs typeface="Times New Roman" panose="02020603050405020304" pitchFamily="18" charset="0"/>
              </a:rPr>
              <a:t>Otomotiv sektöründeki farklı denetim türleri (sistem, süreç ve ürün) hakkında bilgi edinmek ve DIN EN ISO 19011'e dayalı denetim süreci ve bunun pratikteki uygulaması hakkında bilgi sahibi olabileceksiniz. EĞİTİM SONUNDA ALACAĞINIZ BAŞARI BELGESİ TEK BAŞINA vda6.3 Sınav günü </a:t>
            </a:r>
            <a:r>
              <a:rPr lang="tr-TR" sz="1800">
                <a:effectLst/>
                <a:latin typeface="Calibri" panose="020F0502020204030204" pitchFamily="34" charset="0"/>
                <a:ea typeface="Times New Roman" panose="02020603050405020304" pitchFamily="18" charset="0"/>
                <a:cs typeface="Times New Roman" panose="02020603050405020304" pitchFamily="18" charset="0"/>
              </a:rPr>
              <a:t>için yeterlidir ! </a:t>
            </a:r>
            <a:endParaRPr lang="tr-TR" sz="1800" dirty="0">
              <a:effectLst/>
              <a:latin typeface="Calibri" panose="020F0502020204030204" pitchFamily="34" charset="0"/>
              <a:ea typeface="Times New Roman" panose="02020603050405020304" pitchFamily="18" charset="0"/>
              <a:cs typeface="Times New Roman" panose="02020603050405020304" pitchFamily="18" charset="0"/>
            </a:endParaRPr>
          </a:p>
          <a:p>
            <a:pPr lvl="0"/>
            <a:endParaRPr lang="tr-TR"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51921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vre">
  <a:themeElements>
    <a:clrScheme name="Circuit">
      <a:dk1>
        <a:sysClr val="windowText" lastClr="000000"/>
      </a:dk1>
      <a:lt1>
        <a:sysClr val="window" lastClr="FFFFFF"/>
      </a:lt1>
      <a:dk2>
        <a:srgbClr val="8D1E14"/>
      </a:dk2>
      <a:lt2>
        <a:srgbClr val="FF744E"/>
      </a:lt2>
      <a:accent1>
        <a:srgbClr val="E9B758"/>
      </a:accent1>
      <a:accent2>
        <a:srgbClr val="FE8943"/>
      </a:accent2>
      <a:accent3>
        <a:srgbClr val="AEA27C"/>
      </a:accent3>
      <a:accent4>
        <a:srgbClr val="90B46E"/>
      </a:accent4>
      <a:accent5>
        <a:srgbClr val="71AEC1"/>
      </a:accent5>
      <a:accent6>
        <a:srgbClr val="C98DE7"/>
      </a:accent6>
      <a:hlink>
        <a:srgbClr val="FF7A22"/>
      </a:hlink>
      <a:folHlink>
        <a:srgbClr val="FDCD86"/>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88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2000"/>
                <a:satMod val="150000"/>
                <a:lumMod val="15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14971C58-AB76-4A2A-B231-5F8CA03CF491}"/>
    </a:ext>
  </a:extLst>
</a:theme>
</file>

<file path=docProps/app.xml><?xml version="1.0" encoding="utf-8"?>
<Properties xmlns="http://schemas.openxmlformats.org/officeDocument/2006/extended-properties" xmlns:vt="http://schemas.openxmlformats.org/officeDocument/2006/docPropsVTypes">
  <Template>TM04033919[[fn=Devre]]</Template>
  <TotalTime>25</TotalTime>
  <Words>54</Words>
  <Application>Microsoft Office PowerPoint</Application>
  <PresentationFormat>Geniş ekran</PresentationFormat>
  <Paragraphs>2</Paragraphs>
  <Slides>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vt:i4>
      </vt:variant>
    </vt:vector>
  </HeadingPairs>
  <TitlesOfParts>
    <vt:vector size="5" baseType="lpstr">
      <vt:lpstr>Arial</vt:lpstr>
      <vt:lpstr>Calibri</vt:lpstr>
      <vt:lpstr>Tw Cen MT</vt:lpstr>
      <vt:lpstr>Devre</vt:lpstr>
      <vt:lpstr>VDA ID104 - “VDA Denetçiliği Kalifikasyonu Eğitimi”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VDA ID 211 – “IATF 16949 1.ci ve 2.ci Taraf Denetçiliği için Kalifikasyon Eğitimi (3 İş günü), VDA QMC Sertifikalı” </dc:title>
  <dc:creator>SITKI SANALDI</dc:creator>
  <cp:lastModifiedBy>SITKI SANALDI</cp:lastModifiedBy>
  <cp:revision>6</cp:revision>
  <dcterms:created xsi:type="dcterms:W3CDTF">2024-04-08T08:36:44Z</dcterms:created>
  <dcterms:modified xsi:type="dcterms:W3CDTF">2026-09-04T11:57:28Z</dcterms:modified>
</cp:coreProperties>
</file>